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86" r:id="rId2"/>
    <p:sldId id="287" r:id="rId3"/>
    <p:sldId id="288" r:id="rId4"/>
    <p:sldId id="289" r:id="rId5"/>
    <p:sldId id="292" r:id="rId6"/>
    <p:sldId id="293" r:id="rId7"/>
    <p:sldId id="294" r:id="rId8"/>
    <p:sldId id="295" r:id="rId9"/>
    <p:sldId id="290" r:id="rId10"/>
    <p:sldId id="299" r:id="rId11"/>
    <p:sldId id="296" r:id="rId12"/>
    <p:sldId id="297" r:id="rId13"/>
    <p:sldId id="298" r:id="rId14"/>
    <p:sldId id="291" r:id="rId15"/>
    <p:sldId id="302" r:id="rId16"/>
    <p:sldId id="300" r:id="rId17"/>
    <p:sldId id="301" r:id="rId18"/>
    <p:sldId id="303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01" autoAdjust="0"/>
  </p:normalViewPr>
  <p:slideViewPr>
    <p:cSldViewPr>
      <p:cViewPr varScale="1">
        <p:scale>
          <a:sx n="86" d="100"/>
          <a:sy n="86" d="100"/>
        </p:scale>
        <p:origin x="23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1AE10-A03D-40E5-BF2A-A61FAD3926B0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707B4-09F1-4761-8F5A-6C3603E0A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07B4-09F1-4761-8F5A-6C3603E0A6E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07B4-09F1-4761-8F5A-6C3603E0A6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9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Residents of these communities have been identified as high </a:t>
            </a:r>
            <a:r>
              <a:rPr lang="en-US" sz="1200" dirty="0" err="1" smtClean="0"/>
              <a:t>utilizers</a:t>
            </a:r>
            <a:r>
              <a:rPr lang="en-US" sz="1200" dirty="0" smtClean="0"/>
              <a:t> of medical care and in need of interventions to give them the right care, at the right place, at the right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07B4-09F1-4761-8F5A-6C3603E0A6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0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Public Health Nurse is on-site and embedded at each community to help residents by providing advocacy skills, navigation assistance to connect with providers and education about the chronic conditions with which they are living.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707B4-09F1-4761-8F5A-6C3603E0A6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2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4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8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4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297918-F157-44C5-BB16-B22DC4245CAA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1955DA-D2A3-4CCD-B4CA-D213AE2EE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2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oncettaBra@clackamas.us" TargetMode="External"/><Relationship Id="rId2" Type="http://schemas.openxmlformats.org/officeDocument/2006/relationships/hyperlink" Target="mailto:CathyPer@Clackamas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horman@Clackamas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406640" cy="1926102"/>
          </a:xfrm>
        </p:spPr>
        <p:txBody>
          <a:bodyPr>
            <a:noAutofit/>
          </a:bodyPr>
          <a:lstStyle/>
          <a:p>
            <a:r>
              <a:rPr lang="en-US" sz="5400" dirty="0" smtClean="0"/>
              <a:t>Clackamas County</a:t>
            </a:r>
            <a:br>
              <a:rPr lang="en-US" sz="5400" dirty="0" smtClean="0"/>
            </a:br>
            <a:r>
              <a:rPr lang="en-US" sz="5400" dirty="0" smtClean="0"/>
              <a:t>Health @ Home Initiatives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Oregon Public Health Association</a:t>
            </a:r>
          </a:p>
          <a:p>
            <a:r>
              <a:rPr lang="en-US" dirty="0" smtClean="0"/>
              <a:t>Panel Presentation</a:t>
            </a:r>
            <a:endParaRPr lang="en-US" dirty="0"/>
          </a:p>
          <a:p>
            <a:r>
              <a:rPr lang="en-US" dirty="0" smtClean="0"/>
              <a:t>October 2015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Health </a:t>
            </a:r>
            <a:r>
              <a:rPr lang="en-US" dirty="0" smtClean="0"/>
              <a:t>Home – Modeled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program is modeled on </a:t>
            </a:r>
            <a:r>
              <a:rPr lang="en-US" sz="2800" dirty="0" smtClean="0"/>
              <a:t>Indian </a:t>
            </a:r>
            <a:r>
              <a:rPr lang="en-US" sz="2800" dirty="0"/>
              <a:t>Health Service Public Health Nursing Programs.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95600"/>
            <a:ext cx="3454399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95600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Health Home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749041" cy="402336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program </a:t>
            </a:r>
            <a:r>
              <a:rPr lang="en-US" sz="2800" dirty="0"/>
              <a:t>focused on care coordination to residents of </a:t>
            </a:r>
            <a:r>
              <a:rPr lang="en-US" sz="2800" dirty="0" smtClean="0"/>
              <a:t>four public housing sites </a:t>
            </a:r>
            <a:r>
              <a:rPr lang="en-US" sz="2800" dirty="0"/>
              <a:t>in Clackamas County.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has been funded through Care </a:t>
            </a:r>
            <a:r>
              <a:rPr lang="en-US" sz="2800" dirty="0" smtClean="0"/>
              <a:t>Oregon’s </a:t>
            </a:r>
            <a:r>
              <a:rPr lang="en-US" sz="2800" dirty="0"/>
              <a:t>Innovation Program and Health Share of Oregon’s Transformation Fund (CCO).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 cstate="print"/>
          <a:srcRect b="15385"/>
          <a:stretch>
            <a:fillRect/>
          </a:stretch>
        </p:blipFill>
        <p:spPr bwMode="auto">
          <a:xfrm>
            <a:off x="4953000" y="2438400"/>
            <a:ext cx="3962400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782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Health Home – Background Continued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20000" t="24532" r="66250" b="24074"/>
          <a:stretch/>
        </p:blipFill>
        <p:spPr>
          <a:xfrm>
            <a:off x="4191000" y="1828800"/>
            <a:ext cx="3505200" cy="3684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/>
          <a:srcRect l="70877" t="24814" r="16893" b="15185"/>
          <a:stretch/>
        </p:blipFill>
        <p:spPr>
          <a:xfrm>
            <a:off x="609600" y="1853609"/>
            <a:ext cx="3147667" cy="43431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84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0" y="304800"/>
            <a:ext cx="7543800" cy="1450757"/>
          </a:xfrm>
        </p:spPr>
        <p:txBody>
          <a:bodyPr/>
          <a:lstStyle/>
          <a:p>
            <a:r>
              <a:rPr lang="en-US" dirty="0" smtClean="0"/>
              <a:t>Bringing Health Home -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4358641" cy="402336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Activities for </a:t>
            </a:r>
            <a:r>
              <a:rPr lang="en-US" sz="3000" dirty="0" smtClean="0"/>
              <a:t>residents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Walking groups;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Weight </a:t>
            </a:r>
            <a:r>
              <a:rPr lang="en-US" sz="3000" dirty="0"/>
              <a:t>loss support </a:t>
            </a:r>
            <a:r>
              <a:rPr lang="en-US" sz="3000" dirty="0" smtClean="0"/>
              <a:t>groups;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Community </a:t>
            </a:r>
            <a:r>
              <a:rPr lang="en-US" sz="3000" dirty="0"/>
              <a:t>gardens and garden </a:t>
            </a:r>
            <a:r>
              <a:rPr lang="en-US" sz="3000" dirty="0" smtClean="0"/>
              <a:t>potlucks;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 Monthly food </a:t>
            </a:r>
            <a:r>
              <a:rPr lang="en-US" sz="3000" smtClean="0"/>
              <a:t>bank events;</a:t>
            </a:r>
            <a:endParaRPr lang="en-US" sz="3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N</a:t>
            </a:r>
            <a:r>
              <a:rPr lang="en-US" sz="3000" dirty="0" smtClean="0"/>
              <a:t>utrition/cooking classes;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/>
              <a:t>Courses </a:t>
            </a:r>
            <a:r>
              <a:rPr lang="en-US" sz="3000" dirty="0"/>
              <a:t>(e.g. Living Well with Chronic Conditions) are provided on an ongoing </a:t>
            </a:r>
            <a:r>
              <a:rPr lang="en-US" sz="3000" dirty="0" smtClean="0"/>
              <a:t>basis.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2890" y="2302934"/>
            <a:ext cx="36575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Homes -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Presented by Mary Horman, RN, Clackamas County Public Health Nursing Lead, Healthy Homes Program Coordinator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Healthy Homes </a:t>
            </a:r>
            <a:r>
              <a:rPr lang="en-US" dirty="0" smtClean="0"/>
              <a:t>-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Based </a:t>
            </a:r>
            <a:r>
              <a:rPr lang="en-US" sz="2800" dirty="0"/>
              <a:t>on the Center for Disease Control Best Practice guidance and effectiveness review recommendations for asthma control programs that </a:t>
            </a:r>
            <a:r>
              <a:rPr lang="en-US" sz="2800" dirty="0" smtClean="0"/>
              <a:t>improves: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symptom </a:t>
            </a:r>
            <a:r>
              <a:rPr lang="en-US" sz="2800" dirty="0"/>
              <a:t>free </a:t>
            </a:r>
            <a:r>
              <a:rPr lang="en-US" sz="2800" dirty="0" smtClean="0"/>
              <a:t>days;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averted </a:t>
            </a:r>
            <a:r>
              <a:rPr lang="en-US" sz="2800" dirty="0"/>
              <a:t>costs of emergency department and hospitalization </a:t>
            </a:r>
            <a:r>
              <a:rPr lang="en-US" sz="2800" dirty="0" smtClean="0"/>
              <a:t>use;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school </a:t>
            </a:r>
            <a:r>
              <a:rPr lang="en-US" sz="2800" dirty="0"/>
              <a:t>days missed </a:t>
            </a:r>
            <a:r>
              <a:rPr lang="en-US" sz="2800" dirty="0" smtClean="0"/>
              <a:t>and;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unscheduled office visits.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33" y="2451410"/>
            <a:ext cx="23622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Homes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596641" cy="402336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Clackamas County has replicated a successful program that Multnomah County has had in place for several years known as Healthy Homes. </a:t>
            </a:r>
            <a:r>
              <a:rPr lang="en-US" sz="2800" b="1" dirty="0"/>
              <a:t>The goal of this program is to improve asthma control within vulnerable children’s </a:t>
            </a:r>
            <a:r>
              <a:rPr lang="en-US" sz="2800" b="1" dirty="0" smtClean="0"/>
              <a:t>homes.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program is funded thanks to Health Share of Oregon’s Transformation Fund (CCO).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45734"/>
            <a:ext cx="2459645" cy="1844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3690468"/>
            <a:ext cx="2155399" cy="14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Healthy Homes </a:t>
            </a:r>
            <a:r>
              <a:rPr lang="en-US" dirty="0" smtClean="0"/>
              <a:t>-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63524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Public Health Nurse develops individual’s </a:t>
            </a:r>
            <a:r>
              <a:rPr lang="en-US" sz="2800" dirty="0"/>
              <a:t>Asthma Control </a:t>
            </a:r>
            <a:r>
              <a:rPr lang="en-US" sz="2800" dirty="0" smtClean="0"/>
              <a:t>Plans, </a:t>
            </a:r>
            <a:r>
              <a:rPr lang="en-US" sz="2800" dirty="0"/>
              <a:t>which make improvements to the home environment and provide funding for essential items to keep a home asthma </a:t>
            </a:r>
            <a:r>
              <a:rPr lang="en-US" sz="2800" dirty="0" smtClean="0"/>
              <a:t>friendly.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57600"/>
            <a:ext cx="2643533" cy="1982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6923"/>
          <a:stretch/>
        </p:blipFill>
        <p:spPr>
          <a:xfrm>
            <a:off x="1143000" y="3666067"/>
            <a:ext cx="2269588" cy="20489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94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Healthy Homes </a:t>
            </a:r>
            <a:r>
              <a:rPr lang="en-US" dirty="0" smtClean="0"/>
              <a:t>– Outcomes in Progress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066799" y="1737361"/>
            <a:ext cx="83696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143000" y="1752600"/>
          <a:ext cx="6172200" cy="456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3" imgW="9514286" imgH="7020905" progId="PBrush">
                  <p:embed/>
                </p:oleObj>
              </mc:Choice>
              <mc:Fallback>
                <p:oleObj name="Bitmap Image" r:id="rId3" imgW="9514286" imgH="7020905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6172200" cy="4565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2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Opportunity for questions from the audience.</a:t>
            </a:r>
          </a:p>
          <a:p>
            <a:endParaRPr lang="en-US" sz="2800" dirty="0" smtClean="0"/>
          </a:p>
          <a:p>
            <a:endParaRPr lang="en-US" sz="2800" dirty="0"/>
          </a:p>
          <a:p>
            <a:pPr algn="ctr"/>
            <a:r>
              <a:rPr lang="en-US" sz="2800" dirty="0" smtClean="0"/>
              <a:t>Thank you for choosing to attend this afternoon’s panel. Have a great rest of your OPHA Conference!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99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New initiative created November 2013 </a:t>
            </a:r>
            <a:r>
              <a:rPr lang="en-US" sz="2800" dirty="0"/>
              <a:t>focused on providing interventions </a:t>
            </a:r>
            <a:r>
              <a:rPr lang="en-US" sz="2800" dirty="0" smtClean="0"/>
              <a:t>targeted </a:t>
            </a:r>
            <a:r>
              <a:rPr lang="en-US" sz="2800" dirty="0"/>
              <a:t>towards </a:t>
            </a:r>
            <a:r>
              <a:rPr lang="en-US" sz="2800" dirty="0" smtClean="0"/>
              <a:t>Clackamas County’s most </a:t>
            </a:r>
            <a:r>
              <a:rPr lang="en-US" sz="2800" dirty="0"/>
              <a:t>vulnerable citizens within their </a:t>
            </a:r>
            <a:r>
              <a:rPr lang="en-US" sz="2800" dirty="0" smtClean="0"/>
              <a:t>homes.</a:t>
            </a:r>
          </a:p>
          <a:p>
            <a:r>
              <a:rPr lang="en-US" sz="2800" dirty="0" smtClean="0"/>
              <a:t>Programs are focused </a:t>
            </a:r>
            <a:r>
              <a:rPr lang="en-US" sz="2800" dirty="0"/>
              <a:t>on </a:t>
            </a:r>
            <a:r>
              <a:rPr lang="en-US" sz="2800" dirty="0" smtClean="0"/>
              <a:t>coordination </a:t>
            </a:r>
            <a:r>
              <a:rPr lang="en-US" sz="2800" dirty="0"/>
              <a:t>of health services </a:t>
            </a:r>
            <a:r>
              <a:rPr lang="en-US" sz="2800" dirty="0" smtClean="0"/>
              <a:t>among </a:t>
            </a:r>
            <a:r>
              <a:rPr lang="en-US" sz="2800" dirty="0"/>
              <a:t>local agencies to improve health outcomes for clients and reduce their emergency department </a:t>
            </a:r>
            <a:r>
              <a:rPr lang="en-US" sz="2800" dirty="0" smtClean="0"/>
              <a:t>utilization.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Cathy Perry, House RX Coordinator</a:t>
            </a:r>
          </a:p>
          <a:p>
            <a:r>
              <a:rPr lang="en-US" dirty="0" smtClean="0">
                <a:hlinkClick r:id="rId2"/>
              </a:rPr>
              <a:t>CathyPer@clackamas.us</a:t>
            </a:r>
            <a:endParaRPr lang="en-US" dirty="0" smtClean="0"/>
          </a:p>
          <a:p>
            <a:r>
              <a:rPr lang="en-US" dirty="0" smtClean="0"/>
              <a:t>(503) 742-5382</a:t>
            </a:r>
          </a:p>
          <a:p>
            <a:endParaRPr lang="en-US" dirty="0"/>
          </a:p>
          <a:p>
            <a:r>
              <a:rPr lang="en-US" dirty="0" smtClean="0"/>
              <a:t>Concetta Branson, Bringing Health Home Coordinator</a:t>
            </a:r>
          </a:p>
          <a:p>
            <a:r>
              <a:rPr lang="en-US" dirty="0" smtClean="0">
                <a:hlinkClick r:id="rId3"/>
              </a:rPr>
              <a:t>ConcettaBra@clackamas.us</a:t>
            </a:r>
            <a:endParaRPr lang="en-US" dirty="0" smtClean="0"/>
          </a:p>
          <a:p>
            <a:r>
              <a:rPr lang="en-US" dirty="0" smtClean="0"/>
              <a:t>(503) 742-5372</a:t>
            </a:r>
          </a:p>
          <a:p>
            <a:endParaRPr lang="en-US" dirty="0" smtClean="0"/>
          </a:p>
          <a:p>
            <a:r>
              <a:rPr lang="en-US" dirty="0" smtClean="0"/>
              <a:t>Mary Horman, Healthy Homes Coordinator</a:t>
            </a:r>
          </a:p>
          <a:p>
            <a:r>
              <a:rPr lang="en-US" dirty="0" smtClean="0">
                <a:hlinkClick r:id="rId4"/>
              </a:rPr>
              <a:t>Mhorman@Clackamas.us</a:t>
            </a:r>
            <a:endParaRPr lang="en-US" dirty="0" smtClean="0"/>
          </a:p>
          <a:p>
            <a:r>
              <a:rPr lang="en-US" dirty="0" smtClean="0"/>
              <a:t>(503)742-5949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@ Home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House RX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Bringing Health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Healthy Homes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RX -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Presented by Cathy Perry, RN, Clackamas County Public Health Nursing Supervisor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RX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quality improvement collaborative that has brought agencies that provide assessments &amp; services within residents homes to work together to coordinate interventions and streamline processes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  <p:pic>
        <p:nvPicPr>
          <p:cNvPr id="6" name="Picture 2" descr="http://www.achhd.org/images/hha-pic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5643"/>
            <a:ext cx="5867400" cy="17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RX – Internal Partners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994590"/>
            <a:ext cx="4718680" cy="1151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0635" y="1905000"/>
            <a:ext cx="456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Housing Authority &amp; Community Development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4959982"/>
            <a:ext cx="2334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Social Services Division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872734"/>
            <a:ext cx="2638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Behavioral Health Division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2258420"/>
            <a:ext cx="3048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Public </a:t>
            </a:r>
            <a:r>
              <a:rPr lang="en-US" dirty="0"/>
              <a:t>Health </a:t>
            </a:r>
            <a:r>
              <a:rPr lang="en-US" dirty="0" smtClean="0"/>
              <a:t>Nursing Program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20316" y="5403037"/>
            <a:ext cx="304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Environmental Health Services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57285" y="5051562"/>
            <a:ext cx="298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Solutions Division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9" idx="2"/>
          </p:cNvCxnSpPr>
          <p:nvPr/>
        </p:nvCxnSpPr>
        <p:spPr>
          <a:xfrm>
            <a:off x="1776343" y="2242066"/>
            <a:ext cx="585857" cy="752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477014" y="2352140"/>
            <a:ext cx="868115" cy="69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742995" y="4251819"/>
            <a:ext cx="1077321" cy="70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077801" y="4251819"/>
            <a:ext cx="36999" cy="1125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0"/>
          </p:cNvCxnSpPr>
          <p:nvPr/>
        </p:nvCxnSpPr>
        <p:spPr>
          <a:xfrm flipH="1" flipV="1">
            <a:off x="6705601" y="4267200"/>
            <a:ext cx="945042" cy="78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5" idx="0"/>
          </p:cNvCxnSpPr>
          <p:nvPr/>
        </p:nvCxnSpPr>
        <p:spPr>
          <a:xfrm>
            <a:off x="4340540" y="2640393"/>
            <a:ext cx="0" cy="354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200" y="4724400"/>
            <a:ext cx="298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 Centers Division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257800" y="4191000"/>
            <a:ext cx="274158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7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RX – External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977641" cy="402336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Local </a:t>
            </a:r>
            <a:r>
              <a:rPr lang="en-US" sz="2800" dirty="0"/>
              <a:t>healthcare providers have also been involved and can now refer chronically ill clients who may need to have home environment evaluated for safety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6383" t="12222" r="65744" b="6296"/>
          <a:stretch/>
        </p:blipFill>
        <p:spPr>
          <a:xfrm>
            <a:off x="5334000" y="1981200"/>
            <a:ext cx="3215640" cy="42109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81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RX – Examples /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139441" cy="4023360"/>
          </a:xfrm>
        </p:spPr>
        <p:txBody>
          <a:bodyPr/>
          <a:lstStyle/>
          <a:p>
            <a:r>
              <a:rPr lang="en-US" sz="2800" dirty="0" smtClean="0"/>
              <a:t>Concerns </a:t>
            </a:r>
            <a:r>
              <a:rPr lang="en-US" sz="2800" dirty="0"/>
              <a:t>addressed </a:t>
            </a:r>
            <a:r>
              <a:rPr lang="en-US" sz="2800" dirty="0" smtClean="0"/>
              <a:t>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Frequent </a:t>
            </a:r>
            <a:r>
              <a:rPr lang="en-US" sz="2800" dirty="0"/>
              <a:t>falls at </a:t>
            </a:r>
            <a:r>
              <a:rPr lang="en-US" sz="2800" dirty="0" smtClean="0"/>
              <a:t>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Adequate heat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Ventilation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Needs </a:t>
            </a:r>
            <a:r>
              <a:rPr lang="en-US" sz="2800" dirty="0"/>
              <a:t>for </a:t>
            </a:r>
            <a:r>
              <a:rPr lang="en-US" sz="2800" dirty="0" smtClean="0"/>
              <a:t>home repairs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8333" t="19630" r="67083" b="9259"/>
          <a:stretch/>
        </p:blipFill>
        <p:spPr>
          <a:xfrm>
            <a:off x="5242560" y="1842190"/>
            <a:ext cx="3124200" cy="42846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94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Health Home - 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Presented by Concetta Branson, RN, IBCLC, Clackamas County Public Health Nurse, Bringing Health Home Program Coordinator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33" y="5715000"/>
            <a:ext cx="2385667" cy="5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1148</TotalTime>
  <Words>651</Words>
  <Application>Microsoft Office PowerPoint</Application>
  <PresentationFormat>On-screen Show (4:3)</PresentationFormat>
  <Paragraphs>85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Bitmap Image</vt:lpstr>
      <vt:lpstr>Clackamas County Health @ Home Initiatives</vt:lpstr>
      <vt:lpstr>Overview</vt:lpstr>
      <vt:lpstr>Health @ Home Programs</vt:lpstr>
      <vt:lpstr>House RX - Presenter</vt:lpstr>
      <vt:lpstr>House RX - Background</vt:lpstr>
      <vt:lpstr>House RX – Internal Partners</vt:lpstr>
      <vt:lpstr>House RX – External Partners</vt:lpstr>
      <vt:lpstr>House RX – Examples / Stories</vt:lpstr>
      <vt:lpstr>Bringing Health Home - Presenter</vt:lpstr>
      <vt:lpstr>Bringing Health Home – Modeled Practice</vt:lpstr>
      <vt:lpstr>Bringing Health Home - Background</vt:lpstr>
      <vt:lpstr>Bringing Health Home – Background Continued</vt:lpstr>
      <vt:lpstr>Bringing Health Home - Activities</vt:lpstr>
      <vt:lpstr>Healthy Homes - Presenter</vt:lpstr>
      <vt:lpstr>Healthy Homes - Model</vt:lpstr>
      <vt:lpstr>Healthy Homes - Background</vt:lpstr>
      <vt:lpstr>Healthy Homes - Approach</vt:lpstr>
      <vt:lpstr>Healthy Homes – Outcomes in Progress</vt:lpstr>
      <vt:lpstr>Q &amp; A</vt:lpstr>
      <vt:lpstr>Contact Information</vt:lpstr>
    </vt:vector>
  </TitlesOfParts>
  <Company>Clackamas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Clackamas County Public Health Division</dc:title>
  <dc:creator>PMason</dc:creator>
  <cp:lastModifiedBy>Mason, Philip</cp:lastModifiedBy>
  <cp:revision>173</cp:revision>
  <dcterms:created xsi:type="dcterms:W3CDTF">2012-08-15T19:45:26Z</dcterms:created>
  <dcterms:modified xsi:type="dcterms:W3CDTF">2015-10-19T15:06:20Z</dcterms:modified>
</cp:coreProperties>
</file>